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44781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endParaRPr lang="en-US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дождь. Ветер северо-западный 5-10, ночью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            16-18 тепла.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           5-10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02976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2459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21770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4283</cp:revision>
  <cp:lastPrinted>2021-07-01T03:56:27Z</cp:lastPrinted>
  <dcterms:created xsi:type="dcterms:W3CDTF">2018-03-27T06:03:00Z</dcterms:created>
  <dcterms:modified xsi:type="dcterms:W3CDTF">2026-04-26T07:07:55Z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